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old Ink" panose="020B0604020202020204" charset="-128"/>
      <p:regular r:id="rId24"/>
    </p:embeddedFont>
    <p:embeddedFont>
      <p:font typeface="Akzidenz-Grotesk" panose="020B0604020202020204" charset="0"/>
      <p:regular r:id="rId25"/>
    </p:embeddedFont>
    <p:embeddedFont>
      <p:font typeface="Akzidenz-Grotesk Bold" panose="020B0604020202020204" charset="0"/>
      <p:regular r:id="rId26"/>
    </p:embeddedFont>
    <p:embeddedFont>
      <p:font typeface="Open Sans" panose="020B0606030504020204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15177" y="7433767"/>
            <a:ext cx="9430353" cy="4715177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456827" y="10338182"/>
            <a:ext cx="4661316" cy="2330658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4966490" y="-1328888"/>
            <a:ext cx="9430353" cy="4715177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5583791" y="-2142757"/>
            <a:ext cx="4661316" cy="2330658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4067202" y="9359478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166334" y="-824125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029631" y="3767478"/>
            <a:ext cx="12228738" cy="234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40"/>
              </a:lnSpc>
            </a:pPr>
            <a:r>
              <a:rPr lang="en-US" sz="1040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SITE</a:t>
            </a:r>
          </a:p>
          <a:p>
            <a:pPr algn="ctr">
              <a:lnSpc>
                <a:spcPts val="8840"/>
              </a:lnSpc>
            </a:pPr>
            <a:r>
              <a:rPr lang="en-US" sz="1040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PHARMACEUTIQUE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50290" y="5953838"/>
            <a:ext cx="10187420" cy="79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Louis, Romain et Corentin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804861" y="8734233"/>
            <a:ext cx="2678279" cy="1349786"/>
            <a:chOff x="0" y="0"/>
            <a:chExt cx="3571038" cy="17997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71878" cy="1799714"/>
            </a:xfrm>
            <a:custGeom>
              <a:avLst/>
              <a:gdLst/>
              <a:ahLst/>
              <a:cxnLst/>
              <a:rect l="l" t="t" r="r" b="b"/>
              <a:pathLst>
                <a:path w="1671878" h="1799714">
                  <a:moveTo>
                    <a:pt x="0" y="0"/>
                  </a:moveTo>
                  <a:lnTo>
                    <a:pt x="1671878" y="0"/>
                  </a:lnTo>
                  <a:lnTo>
                    <a:pt x="1671878" y="1799714"/>
                  </a:lnTo>
                  <a:lnTo>
                    <a:pt x="0" y="1799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23" r="-3823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>
              <a:off x="1671878" y="589069"/>
              <a:ext cx="1899160" cy="1210645"/>
            </a:xfrm>
            <a:custGeom>
              <a:avLst/>
              <a:gdLst/>
              <a:ahLst/>
              <a:cxnLst/>
              <a:rect l="l" t="t" r="r" b="b"/>
              <a:pathLst>
                <a:path w="1899160" h="1210645">
                  <a:moveTo>
                    <a:pt x="0" y="0"/>
                  </a:moveTo>
                  <a:lnTo>
                    <a:pt x="1899160" y="0"/>
                  </a:lnTo>
                  <a:lnTo>
                    <a:pt x="1899160" y="1210645"/>
                  </a:lnTo>
                  <a:lnTo>
                    <a:pt x="0" y="1210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77" r="-2077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6" name="Freeform 26"/>
            <p:cNvSpPr/>
            <p:nvPr/>
          </p:nvSpPr>
          <p:spPr>
            <a:xfrm>
              <a:off x="1671878" y="0"/>
              <a:ext cx="1899160" cy="589069"/>
            </a:xfrm>
            <a:custGeom>
              <a:avLst/>
              <a:gdLst/>
              <a:ahLst/>
              <a:cxnLst/>
              <a:rect l="l" t="t" r="r" b="b"/>
              <a:pathLst>
                <a:path w="1899160" h="589069">
                  <a:moveTo>
                    <a:pt x="0" y="0"/>
                  </a:moveTo>
                  <a:lnTo>
                    <a:pt x="1899160" y="0"/>
                  </a:lnTo>
                  <a:lnTo>
                    <a:pt x="1899160" y="589069"/>
                  </a:lnTo>
                  <a:lnTo>
                    <a:pt x="0" y="589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273025" y="5698768"/>
            <a:ext cx="4410115" cy="3791313"/>
          </a:xfrm>
          <a:custGeom>
            <a:avLst/>
            <a:gdLst/>
            <a:ahLst/>
            <a:cxnLst/>
            <a:rect l="l" t="t" r="r" b="b"/>
            <a:pathLst>
              <a:path w="4410115" h="3791313">
                <a:moveTo>
                  <a:pt x="0" y="0"/>
                </a:moveTo>
                <a:lnTo>
                  <a:pt x="4410114" y="0"/>
                </a:lnTo>
                <a:lnTo>
                  <a:pt x="4410114" y="3791313"/>
                </a:lnTo>
                <a:lnTo>
                  <a:pt x="0" y="379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3" t="-725" r="-1223" b="-725"/>
            </a:stretch>
          </a:blipFill>
          <a:ln cap="rnd">
            <a:noFill/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1472259" y="3247189"/>
            <a:ext cx="8039033" cy="2318229"/>
          </a:xfrm>
          <a:custGeom>
            <a:avLst/>
            <a:gdLst/>
            <a:ahLst/>
            <a:cxnLst/>
            <a:rect l="l" t="t" r="r" b="b"/>
            <a:pathLst>
              <a:path w="8039033" h="2318229">
                <a:moveTo>
                  <a:pt x="0" y="0"/>
                </a:moveTo>
                <a:lnTo>
                  <a:pt x="8039033" y="0"/>
                </a:lnTo>
                <a:lnTo>
                  <a:pt x="8039033" y="2318229"/>
                </a:lnTo>
                <a:lnTo>
                  <a:pt x="0" y="2318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99"/>
            </a:stretch>
          </a:blipFill>
          <a:ln cap="rnd">
            <a:noFill/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>
            <a:off x="11221677" y="1826063"/>
            <a:ext cx="4682110" cy="6936459"/>
          </a:xfrm>
          <a:custGeom>
            <a:avLst/>
            <a:gdLst/>
            <a:ahLst/>
            <a:cxnLst/>
            <a:rect l="l" t="t" r="r" b="b"/>
            <a:pathLst>
              <a:path w="4682110" h="6936459">
                <a:moveTo>
                  <a:pt x="0" y="0"/>
                </a:moveTo>
                <a:lnTo>
                  <a:pt x="4682110" y="0"/>
                </a:lnTo>
                <a:lnTo>
                  <a:pt x="4682110" y="6936459"/>
                </a:lnTo>
                <a:lnTo>
                  <a:pt x="0" y="6936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873762" y="565427"/>
            <a:ext cx="10540477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PANIER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2259" y="1683188"/>
            <a:ext cx="7897652" cy="134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  <a:spcBef>
                <a:spcPct val="0"/>
              </a:spcBef>
            </a:pPr>
            <a:r>
              <a:rPr lang="en-US" sz="3665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Ajouter des produits au panier à partir de différentes pages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10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93828" y="2495580"/>
            <a:ext cx="7605015" cy="2319529"/>
          </a:xfrm>
          <a:custGeom>
            <a:avLst/>
            <a:gdLst/>
            <a:ahLst/>
            <a:cxnLst/>
            <a:rect l="l" t="t" r="r" b="b"/>
            <a:pathLst>
              <a:path w="7605015" h="2319529">
                <a:moveTo>
                  <a:pt x="0" y="0"/>
                </a:moveTo>
                <a:lnTo>
                  <a:pt x="7605014" y="0"/>
                </a:lnTo>
                <a:lnTo>
                  <a:pt x="7605014" y="2319530"/>
                </a:lnTo>
                <a:lnTo>
                  <a:pt x="0" y="231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918339" y="4684143"/>
            <a:ext cx="7921103" cy="2319529"/>
          </a:xfrm>
          <a:custGeom>
            <a:avLst/>
            <a:gdLst/>
            <a:ahLst/>
            <a:cxnLst/>
            <a:rect l="l" t="t" r="r" b="b"/>
            <a:pathLst>
              <a:path w="7921103" h="2319529">
                <a:moveTo>
                  <a:pt x="0" y="0"/>
                </a:moveTo>
                <a:lnTo>
                  <a:pt x="7921103" y="0"/>
                </a:lnTo>
                <a:lnTo>
                  <a:pt x="7921103" y="2319529"/>
                </a:lnTo>
                <a:lnTo>
                  <a:pt x="0" y="2319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312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>
            <a:off x="1455050" y="6684501"/>
            <a:ext cx="8038681" cy="2319529"/>
          </a:xfrm>
          <a:custGeom>
            <a:avLst/>
            <a:gdLst/>
            <a:ahLst/>
            <a:cxnLst/>
            <a:rect l="l" t="t" r="r" b="b"/>
            <a:pathLst>
              <a:path w="8038681" h="2319529">
                <a:moveTo>
                  <a:pt x="0" y="0"/>
                </a:moveTo>
                <a:lnTo>
                  <a:pt x="8038681" y="0"/>
                </a:lnTo>
                <a:lnTo>
                  <a:pt x="8038681" y="2319529"/>
                </a:lnTo>
                <a:lnTo>
                  <a:pt x="0" y="231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9" r="-2658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3" name="Freeform 23"/>
          <p:cNvSpPr/>
          <p:nvPr/>
        </p:nvSpPr>
        <p:spPr>
          <a:xfrm>
            <a:off x="10652720" y="1941004"/>
            <a:ext cx="5516767" cy="6823791"/>
          </a:xfrm>
          <a:custGeom>
            <a:avLst/>
            <a:gdLst/>
            <a:ahLst/>
            <a:cxnLst/>
            <a:rect l="l" t="t" r="r" b="b"/>
            <a:pathLst>
              <a:path w="5516767" h="6823791">
                <a:moveTo>
                  <a:pt x="0" y="0"/>
                </a:moveTo>
                <a:lnTo>
                  <a:pt x="5516767" y="0"/>
                </a:lnTo>
                <a:lnTo>
                  <a:pt x="5516767" y="6823790"/>
                </a:lnTo>
                <a:lnTo>
                  <a:pt x="0" y="6823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1" t="-1443" r="-1681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56497" y="569832"/>
            <a:ext cx="14175006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PANIER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672906"/>
            <a:ext cx="7108415" cy="69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  <a:spcBef>
                <a:spcPct val="0"/>
              </a:spcBef>
            </a:pPr>
            <a:r>
              <a:rPr lang="en-US" sz="3665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Affichage du panier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11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2677248"/>
            <a:ext cx="5727380" cy="6242376"/>
          </a:xfrm>
          <a:custGeom>
            <a:avLst/>
            <a:gdLst/>
            <a:ahLst/>
            <a:cxnLst/>
            <a:rect l="l" t="t" r="r" b="b"/>
            <a:pathLst>
              <a:path w="5727380" h="6242376">
                <a:moveTo>
                  <a:pt x="0" y="0"/>
                </a:moveTo>
                <a:lnTo>
                  <a:pt x="5727380" y="0"/>
                </a:lnTo>
                <a:lnTo>
                  <a:pt x="5727380" y="6242376"/>
                </a:lnTo>
                <a:lnTo>
                  <a:pt x="0" y="624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497041" y="6021379"/>
            <a:ext cx="5927800" cy="2236906"/>
          </a:xfrm>
          <a:custGeom>
            <a:avLst/>
            <a:gdLst/>
            <a:ahLst/>
            <a:cxnLst/>
            <a:rect l="l" t="t" r="r" b="b"/>
            <a:pathLst>
              <a:path w="5927800" h="2236906">
                <a:moveTo>
                  <a:pt x="0" y="0"/>
                </a:moveTo>
                <a:lnTo>
                  <a:pt x="5927800" y="0"/>
                </a:lnTo>
                <a:lnTo>
                  <a:pt x="5927800" y="2236905"/>
                </a:lnTo>
                <a:lnTo>
                  <a:pt x="0" y="2236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>
            <a:off x="11505738" y="7209899"/>
            <a:ext cx="4981937" cy="2408684"/>
          </a:xfrm>
          <a:custGeom>
            <a:avLst/>
            <a:gdLst/>
            <a:ahLst/>
            <a:cxnLst/>
            <a:rect l="l" t="t" r="r" b="b"/>
            <a:pathLst>
              <a:path w="4981937" h="2408684">
                <a:moveTo>
                  <a:pt x="0" y="0"/>
                </a:moveTo>
                <a:lnTo>
                  <a:pt x="4981937" y="0"/>
                </a:lnTo>
                <a:lnTo>
                  <a:pt x="4981937" y="2408685"/>
                </a:lnTo>
                <a:lnTo>
                  <a:pt x="0" y="2408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3" name="Freeform 23"/>
          <p:cNvSpPr/>
          <p:nvPr/>
        </p:nvSpPr>
        <p:spPr>
          <a:xfrm>
            <a:off x="7497041" y="2677248"/>
            <a:ext cx="5630991" cy="2091219"/>
          </a:xfrm>
          <a:custGeom>
            <a:avLst/>
            <a:gdLst/>
            <a:ahLst/>
            <a:cxnLst/>
            <a:rect l="l" t="t" r="r" b="b"/>
            <a:pathLst>
              <a:path w="5630991" h="2091219">
                <a:moveTo>
                  <a:pt x="0" y="0"/>
                </a:moveTo>
                <a:lnTo>
                  <a:pt x="5630991" y="0"/>
                </a:lnTo>
                <a:lnTo>
                  <a:pt x="5630991" y="2091219"/>
                </a:lnTo>
                <a:lnTo>
                  <a:pt x="0" y="2091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4" name="Freeform 24"/>
          <p:cNvSpPr/>
          <p:nvPr/>
        </p:nvSpPr>
        <p:spPr>
          <a:xfrm>
            <a:off x="11505738" y="3483314"/>
            <a:ext cx="4615925" cy="2290415"/>
          </a:xfrm>
          <a:custGeom>
            <a:avLst/>
            <a:gdLst/>
            <a:ahLst/>
            <a:cxnLst/>
            <a:rect l="l" t="t" r="r" b="b"/>
            <a:pathLst>
              <a:path w="4615925" h="2290415">
                <a:moveTo>
                  <a:pt x="0" y="0"/>
                </a:moveTo>
                <a:lnTo>
                  <a:pt x="4615924" y="0"/>
                </a:lnTo>
                <a:lnTo>
                  <a:pt x="4615924" y="2290415"/>
                </a:lnTo>
                <a:lnTo>
                  <a:pt x="0" y="2290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42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5" name="TextBox 25"/>
          <p:cNvSpPr txBox="1"/>
          <p:nvPr/>
        </p:nvSpPr>
        <p:spPr>
          <a:xfrm>
            <a:off x="2202252" y="667186"/>
            <a:ext cx="14175006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COMMANDES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66967" y="1764324"/>
            <a:ext cx="11354065" cy="69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  <a:spcBef>
                <a:spcPct val="0"/>
              </a:spcBef>
            </a:pPr>
            <a:r>
              <a:rPr lang="en-US" sz="3665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Modification du stock en fonction de la commande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12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568134" y="2830499"/>
            <a:ext cx="7094173" cy="2482960"/>
          </a:xfrm>
          <a:custGeom>
            <a:avLst/>
            <a:gdLst/>
            <a:ahLst/>
            <a:cxnLst/>
            <a:rect l="l" t="t" r="r" b="b"/>
            <a:pathLst>
              <a:path w="7094173" h="2482960">
                <a:moveTo>
                  <a:pt x="0" y="0"/>
                </a:moveTo>
                <a:lnTo>
                  <a:pt x="7094172" y="0"/>
                </a:lnTo>
                <a:lnTo>
                  <a:pt x="7094172" y="2482961"/>
                </a:lnTo>
                <a:lnTo>
                  <a:pt x="0" y="248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10212441" y="5665885"/>
            <a:ext cx="7805559" cy="3249064"/>
          </a:xfrm>
          <a:custGeom>
            <a:avLst/>
            <a:gdLst/>
            <a:ahLst/>
            <a:cxnLst/>
            <a:rect l="l" t="t" r="r" b="b"/>
            <a:pathLst>
              <a:path w="7805559" h="3249064">
                <a:moveTo>
                  <a:pt x="0" y="0"/>
                </a:moveTo>
                <a:lnTo>
                  <a:pt x="7805558" y="0"/>
                </a:lnTo>
                <a:lnTo>
                  <a:pt x="7805558" y="3249063"/>
                </a:lnTo>
                <a:lnTo>
                  <a:pt x="0" y="3249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>
            <a:off x="726205" y="2736482"/>
            <a:ext cx="6423170" cy="3075093"/>
          </a:xfrm>
          <a:custGeom>
            <a:avLst/>
            <a:gdLst/>
            <a:ahLst/>
            <a:cxnLst/>
            <a:rect l="l" t="t" r="r" b="b"/>
            <a:pathLst>
              <a:path w="6423170" h="3075093">
                <a:moveTo>
                  <a:pt x="0" y="0"/>
                </a:moveTo>
                <a:lnTo>
                  <a:pt x="6423171" y="0"/>
                </a:lnTo>
                <a:lnTo>
                  <a:pt x="6423171" y="3075092"/>
                </a:lnTo>
                <a:lnTo>
                  <a:pt x="0" y="307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7451814" y="4091029"/>
            <a:ext cx="271652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Freeform 24"/>
          <p:cNvSpPr/>
          <p:nvPr/>
        </p:nvSpPr>
        <p:spPr>
          <a:xfrm>
            <a:off x="628852" y="6069261"/>
            <a:ext cx="6617877" cy="2845687"/>
          </a:xfrm>
          <a:custGeom>
            <a:avLst/>
            <a:gdLst/>
            <a:ahLst/>
            <a:cxnLst/>
            <a:rect l="l" t="t" r="r" b="b"/>
            <a:pathLst>
              <a:path w="6617877" h="2845687">
                <a:moveTo>
                  <a:pt x="0" y="0"/>
                </a:moveTo>
                <a:lnTo>
                  <a:pt x="6617877" y="0"/>
                </a:lnTo>
                <a:lnTo>
                  <a:pt x="6617877" y="2845687"/>
                </a:lnTo>
                <a:lnTo>
                  <a:pt x="0" y="2845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202252" y="667186"/>
            <a:ext cx="14175006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COMMANDES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72780" y="1784946"/>
            <a:ext cx="9942440" cy="69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1"/>
              </a:lnSpc>
              <a:spcBef>
                <a:spcPct val="0"/>
              </a:spcBef>
            </a:pPr>
            <a:r>
              <a:rPr lang="en-US" sz="3665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Affichage des commandes</a:t>
            </a:r>
          </a:p>
        </p:txBody>
      </p:sp>
      <p:sp>
        <p:nvSpPr>
          <p:cNvPr id="27" name="AutoShape 27"/>
          <p:cNvSpPr/>
          <p:nvPr/>
        </p:nvSpPr>
        <p:spPr>
          <a:xfrm flipV="1">
            <a:off x="7451772" y="7299941"/>
            <a:ext cx="216494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TextBox 28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13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922885" y="5568042"/>
            <a:ext cx="7128343" cy="2040488"/>
          </a:xfrm>
          <a:custGeom>
            <a:avLst/>
            <a:gdLst/>
            <a:ahLst/>
            <a:cxnLst/>
            <a:rect l="l" t="t" r="r" b="b"/>
            <a:pathLst>
              <a:path w="7128343" h="2040488">
                <a:moveTo>
                  <a:pt x="0" y="0"/>
                </a:moveTo>
                <a:lnTo>
                  <a:pt x="7128344" y="0"/>
                </a:lnTo>
                <a:lnTo>
                  <a:pt x="7128344" y="2040488"/>
                </a:lnTo>
                <a:lnTo>
                  <a:pt x="0" y="204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09676" y="2309113"/>
            <a:ext cx="13268649" cy="155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Retrouver facilement un produit, une catégorie ou une marque.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160786" y="3607191"/>
            <a:ext cx="5008701" cy="4708179"/>
            <a:chOff x="0" y="0"/>
            <a:chExt cx="6678269" cy="6277573"/>
          </a:xfrm>
        </p:grpSpPr>
        <p:grpSp>
          <p:nvGrpSpPr>
            <p:cNvPr id="23" name="Group 23"/>
            <p:cNvGrpSpPr/>
            <p:nvPr/>
          </p:nvGrpSpPr>
          <p:grpSpPr>
            <a:xfrm>
              <a:off x="178175" y="346852"/>
              <a:ext cx="6296465" cy="5701638"/>
              <a:chOff x="0" y="0"/>
              <a:chExt cx="1405467" cy="127269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05467" cy="1272693"/>
              </a:xfrm>
              <a:custGeom>
                <a:avLst/>
                <a:gdLst/>
                <a:ahLst/>
                <a:cxnLst/>
                <a:rect l="l" t="t" r="r" b="b"/>
                <a:pathLst>
                  <a:path w="1405467" h="1272693">
                    <a:moveTo>
                      <a:pt x="37707" y="0"/>
                    </a:moveTo>
                    <a:lnTo>
                      <a:pt x="1367761" y="0"/>
                    </a:lnTo>
                    <a:cubicBezTo>
                      <a:pt x="1388585" y="0"/>
                      <a:pt x="1405467" y="16882"/>
                      <a:pt x="1405467" y="37707"/>
                    </a:cubicBezTo>
                    <a:lnTo>
                      <a:pt x="1405467" y="1234986"/>
                    </a:lnTo>
                    <a:cubicBezTo>
                      <a:pt x="1405467" y="1255811"/>
                      <a:pt x="1388585" y="1272693"/>
                      <a:pt x="1367761" y="1272693"/>
                    </a:cubicBezTo>
                    <a:lnTo>
                      <a:pt x="37707" y="1272693"/>
                    </a:lnTo>
                    <a:cubicBezTo>
                      <a:pt x="27706" y="1272693"/>
                      <a:pt x="18115" y="1268720"/>
                      <a:pt x="11044" y="1261649"/>
                    </a:cubicBezTo>
                    <a:cubicBezTo>
                      <a:pt x="3973" y="1254577"/>
                      <a:pt x="0" y="1244986"/>
                      <a:pt x="0" y="1234986"/>
                    </a:cubicBezTo>
                    <a:lnTo>
                      <a:pt x="0" y="37707"/>
                    </a:lnTo>
                    <a:cubicBezTo>
                      <a:pt x="0" y="16882"/>
                      <a:pt x="16882" y="0"/>
                      <a:pt x="37707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405467" cy="1310793"/>
              </a:xfrm>
              <a:prstGeom prst="rect">
                <a:avLst/>
              </a:prstGeom>
            </p:spPr>
            <p:txBody>
              <a:bodyPr lIns="44955" tIns="44955" rIns="44955" bIns="4495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0" y="0"/>
              <a:ext cx="6678269" cy="6277573"/>
            </a:xfrm>
            <a:custGeom>
              <a:avLst/>
              <a:gdLst/>
              <a:ahLst/>
              <a:cxnLst/>
              <a:rect l="l" t="t" r="r" b="b"/>
              <a:pathLst>
                <a:path w="6678269" h="6277573">
                  <a:moveTo>
                    <a:pt x="0" y="0"/>
                  </a:moveTo>
                  <a:lnTo>
                    <a:pt x="6678269" y="0"/>
                  </a:lnTo>
                  <a:lnTo>
                    <a:pt x="6678269" y="6277573"/>
                  </a:lnTo>
                  <a:lnTo>
                    <a:pt x="0" y="6277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325037" y="4397985"/>
            <a:ext cx="6842174" cy="1491031"/>
          </a:xfrm>
          <a:custGeom>
            <a:avLst/>
            <a:gdLst/>
            <a:ahLst/>
            <a:cxnLst/>
            <a:rect l="l" t="t" r="r" b="b"/>
            <a:pathLst>
              <a:path w="6842174" h="1491031">
                <a:moveTo>
                  <a:pt x="0" y="0"/>
                </a:moveTo>
                <a:lnTo>
                  <a:pt x="6842174" y="0"/>
                </a:lnTo>
                <a:lnTo>
                  <a:pt x="6842174" y="1491030"/>
                </a:lnTo>
                <a:lnTo>
                  <a:pt x="0" y="1491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3873762" y="971182"/>
            <a:ext cx="10540477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RECHERCHE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14</a:t>
            </a:r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72259" y="6690547"/>
            <a:ext cx="9292250" cy="2431923"/>
          </a:xfrm>
          <a:custGeom>
            <a:avLst/>
            <a:gdLst/>
            <a:ahLst/>
            <a:cxnLst/>
            <a:rect l="l" t="t" r="r" b="b"/>
            <a:pathLst>
              <a:path w="9292250" h="2431923">
                <a:moveTo>
                  <a:pt x="0" y="0"/>
                </a:moveTo>
                <a:lnTo>
                  <a:pt x="9292250" y="0"/>
                </a:lnTo>
                <a:lnTo>
                  <a:pt x="9292250" y="2431923"/>
                </a:lnTo>
                <a:lnTo>
                  <a:pt x="0" y="2431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5" b="-1105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11592462" y="3373004"/>
            <a:ext cx="5015669" cy="6111325"/>
          </a:xfrm>
          <a:custGeom>
            <a:avLst/>
            <a:gdLst/>
            <a:ahLst/>
            <a:cxnLst/>
            <a:rect l="l" t="t" r="r" b="b"/>
            <a:pathLst>
              <a:path w="5015669" h="6111325">
                <a:moveTo>
                  <a:pt x="0" y="0"/>
                </a:moveTo>
                <a:lnTo>
                  <a:pt x="5015668" y="0"/>
                </a:lnTo>
                <a:lnTo>
                  <a:pt x="5015668" y="6111325"/>
                </a:lnTo>
                <a:lnTo>
                  <a:pt x="0" y="6111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72259" y="4170928"/>
            <a:ext cx="9292250" cy="1968961"/>
          </a:xfrm>
          <a:custGeom>
            <a:avLst/>
            <a:gdLst/>
            <a:ahLst/>
            <a:cxnLst/>
            <a:rect l="l" t="t" r="r" b="b"/>
            <a:pathLst>
              <a:path w="9292250" h="1968961">
                <a:moveTo>
                  <a:pt x="0" y="0"/>
                </a:moveTo>
                <a:lnTo>
                  <a:pt x="9292250" y="0"/>
                </a:lnTo>
                <a:lnTo>
                  <a:pt x="9292250" y="1968961"/>
                </a:lnTo>
                <a:lnTo>
                  <a:pt x="0" y="196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8" b="-43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3" name="TextBox 23"/>
          <p:cNvSpPr txBox="1"/>
          <p:nvPr/>
        </p:nvSpPr>
        <p:spPr>
          <a:xfrm>
            <a:off x="3873762" y="971182"/>
            <a:ext cx="10540477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FILTRES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09676" y="2069893"/>
            <a:ext cx="13268649" cy="155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Affiner la recherche selon la catégorie, la marque et le prix.</a:t>
            </a:r>
          </a:p>
        </p:txBody>
      </p: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5141485" y="8253871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428356" y="-1200710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991770" y="4621069"/>
            <a:ext cx="6919807" cy="3655747"/>
          </a:xfrm>
          <a:custGeom>
            <a:avLst/>
            <a:gdLst/>
            <a:ahLst/>
            <a:cxnLst/>
            <a:rect l="l" t="t" r="r" b="b"/>
            <a:pathLst>
              <a:path w="6919807" h="3655747">
                <a:moveTo>
                  <a:pt x="0" y="0"/>
                </a:moveTo>
                <a:lnTo>
                  <a:pt x="6919807" y="0"/>
                </a:lnTo>
                <a:lnTo>
                  <a:pt x="6919807" y="3655747"/>
                </a:lnTo>
                <a:lnTo>
                  <a:pt x="0" y="3655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1116295" y="4134495"/>
            <a:ext cx="8854858" cy="2778212"/>
          </a:xfrm>
          <a:custGeom>
            <a:avLst/>
            <a:gdLst/>
            <a:ahLst/>
            <a:cxnLst/>
            <a:rect l="l" t="t" r="r" b="b"/>
            <a:pathLst>
              <a:path w="8854858" h="2778212">
                <a:moveTo>
                  <a:pt x="0" y="0"/>
                </a:moveTo>
                <a:lnTo>
                  <a:pt x="8854858" y="0"/>
                </a:lnTo>
                <a:lnTo>
                  <a:pt x="8854858" y="2778212"/>
                </a:lnTo>
                <a:lnTo>
                  <a:pt x="0" y="277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668207" y="7322869"/>
            <a:ext cx="7302946" cy="1907895"/>
          </a:xfrm>
          <a:custGeom>
            <a:avLst/>
            <a:gdLst/>
            <a:ahLst/>
            <a:cxnLst/>
            <a:rect l="l" t="t" r="r" b="b"/>
            <a:pathLst>
              <a:path w="7302946" h="1907895">
                <a:moveTo>
                  <a:pt x="0" y="0"/>
                </a:moveTo>
                <a:lnTo>
                  <a:pt x="7302946" y="0"/>
                </a:lnTo>
                <a:lnTo>
                  <a:pt x="7302946" y="1907895"/>
                </a:lnTo>
                <a:lnTo>
                  <a:pt x="0" y="1907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3" name="TextBox 23"/>
          <p:cNvSpPr txBox="1"/>
          <p:nvPr/>
        </p:nvSpPr>
        <p:spPr>
          <a:xfrm>
            <a:off x="3076846" y="904507"/>
            <a:ext cx="13385538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DONNÉES FACTICES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00838" y="2166223"/>
            <a:ext cx="13268649" cy="1558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Génération de données pour tester les fonctionnalités de l'application.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21679" y="4684640"/>
            <a:ext cx="11644642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IMPLÉMENTATION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17</a:t>
            </a: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447416" y="3322488"/>
            <a:ext cx="3393168" cy="2547961"/>
          </a:xfrm>
          <a:custGeom>
            <a:avLst/>
            <a:gdLst/>
            <a:ahLst/>
            <a:cxnLst/>
            <a:rect l="l" t="t" r="r" b="b"/>
            <a:pathLst>
              <a:path w="3393168" h="2547961">
                <a:moveTo>
                  <a:pt x="0" y="0"/>
                </a:moveTo>
                <a:lnTo>
                  <a:pt x="3393168" y="0"/>
                </a:lnTo>
                <a:lnTo>
                  <a:pt x="3393168" y="2547961"/>
                </a:lnTo>
                <a:lnTo>
                  <a:pt x="0" y="254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8339" y="3257614"/>
            <a:ext cx="2880239" cy="966352"/>
          </a:xfrm>
          <a:custGeom>
            <a:avLst/>
            <a:gdLst/>
            <a:ahLst/>
            <a:cxnLst/>
            <a:rect l="l" t="t" r="r" b="b"/>
            <a:pathLst>
              <a:path w="2880239" h="966352">
                <a:moveTo>
                  <a:pt x="0" y="0"/>
                </a:moveTo>
                <a:lnTo>
                  <a:pt x="2880239" y="0"/>
                </a:lnTo>
                <a:lnTo>
                  <a:pt x="2880239" y="966352"/>
                </a:lnTo>
                <a:lnTo>
                  <a:pt x="0" y="966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026" b="-99026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615425" y="3987115"/>
            <a:ext cx="2098315" cy="1156385"/>
          </a:xfrm>
          <a:custGeom>
            <a:avLst/>
            <a:gdLst/>
            <a:ahLst/>
            <a:cxnLst/>
            <a:rect l="l" t="t" r="r" b="b"/>
            <a:pathLst>
              <a:path w="2098315" h="1156385">
                <a:moveTo>
                  <a:pt x="0" y="0"/>
                </a:moveTo>
                <a:lnTo>
                  <a:pt x="2098316" y="0"/>
                </a:lnTo>
                <a:lnTo>
                  <a:pt x="2098316" y="1156385"/>
                </a:lnTo>
                <a:lnTo>
                  <a:pt x="0" y="115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477" t="-25326" r="-42919" b="-62050"/>
            </a:stretch>
          </a:blipFill>
        </p:spPr>
      </p:sp>
      <p:sp>
        <p:nvSpPr>
          <p:cNvPr id="23" name="Freeform 23"/>
          <p:cNvSpPr/>
          <p:nvPr/>
        </p:nvSpPr>
        <p:spPr>
          <a:xfrm rot="-10800000">
            <a:off x="5119875" y="4410792"/>
            <a:ext cx="1921407" cy="545881"/>
          </a:xfrm>
          <a:custGeom>
            <a:avLst/>
            <a:gdLst/>
            <a:ahLst/>
            <a:cxnLst/>
            <a:rect l="l" t="t" r="r" b="b"/>
            <a:pathLst>
              <a:path w="1921407" h="545881">
                <a:moveTo>
                  <a:pt x="0" y="0"/>
                </a:moveTo>
                <a:lnTo>
                  <a:pt x="1921407" y="0"/>
                </a:lnTo>
                <a:lnTo>
                  <a:pt x="1921407" y="545882"/>
                </a:lnTo>
                <a:lnTo>
                  <a:pt x="0" y="54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44324" y="4155762"/>
            <a:ext cx="1799651" cy="1210763"/>
          </a:xfrm>
          <a:custGeom>
            <a:avLst/>
            <a:gdLst/>
            <a:ahLst/>
            <a:cxnLst/>
            <a:rect l="l" t="t" r="r" b="b"/>
            <a:pathLst>
              <a:path w="1799651" h="1210763">
                <a:moveTo>
                  <a:pt x="0" y="0"/>
                </a:moveTo>
                <a:lnTo>
                  <a:pt x="1799651" y="0"/>
                </a:lnTo>
                <a:lnTo>
                  <a:pt x="1799651" y="1210764"/>
                </a:lnTo>
                <a:lnTo>
                  <a:pt x="0" y="12107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0398" b="-18239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321679" y="1231699"/>
            <a:ext cx="11644642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IMPLÉMENTATION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54418" y="6026139"/>
            <a:ext cx="3379164" cy="5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Machine virtuelle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81141" y="4100141"/>
            <a:ext cx="3379164" cy="104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Environnement de production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11250159" y="4410792"/>
            <a:ext cx="1921407" cy="545881"/>
          </a:xfrm>
          <a:custGeom>
            <a:avLst/>
            <a:gdLst/>
            <a:ahLst/>
            <a:cxnLst/>
            <a:rect l="l" t="t" r="r" b="b"/>
            <a:pathLst>
              <a:path w="1921407" h="545881">
                <a:moveTo>
                  <a:pt x="0" y="0"/>
                </a:moveTo>
                <a:lnTo>
                  <a:pt x="1921407" y="0"/>
                </a:lnTo>
                <a:lnTo>
                  <a:pt x="1921407" y="545882"/>
                </a:lnTo>
                <a:lnTo>
                  <a:pt x="0" y="54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5400000">
            <a:off x="8183297" y="7402846"/>
            <a:ext cx="1921407" cy="545881"/>
          </a:xfrm>
          <a:custGeom>
            <a:avLst/>
            <a:gdLst/>
            <a:ahLst/>
            <a:cxnLst/>
            <a:rect l="l" t="t" r="r" b="b"/>
            <a:pathLst>
              <a:path w="1921407" h="545881">
                <a:moveTo>
                  <a:pt x="0" y="0"/>
                </a:moveTo>
                <a:lnTo>
                  <a:pt x="1921406" y="0"/>
                </a:lnTo>
                <a:lnTo>
                  <a:pt x="1921406" y="545882"/>
                </a:lnTo>
                <a:lnTo>
                  <a:pt x="0" y="545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932890" y="8795331"/>
            <a:ext cx="2422220" cy="4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10.31.33.115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18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21679" y="4684640"/>
            <a:ext cx="11644642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19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73762" y="2674719"/>
            <a:ext cx="10540477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SOMMAIRE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4839" y="4081540"/>
            <a:ext cx="5373866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89295" y="4376815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4839" y="4990829"/>
            <a:ext cx="3971614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Conception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89295" y="5286104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24839" y="5900118"/>
            <a:ext cx="4493607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Réalisation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89295" y="6195393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24839" y="6809406"/>
            <a:ext cx="4493607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Implémentation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9295" y="710468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24839" y="7719870"/>
            <a:ext cx="4493607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Conclusion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89295" y="8015145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2</a:t>
            </a: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777281" y="1014694"/>
            <a:ext cx="14733437" cy="8287558"/>
          </a:xfrm>
          <a:prstGeom prst="rect">
            <a:avLst/>
          </a:prstGeom>
          <a:ln w="38100" cap="sq">
            <a:solidFill>
              <a:srgbClr val="A6A6A6"/>
            </a:solidFill>
            <a:prstDash val="solid"/>
          </a:ln>
        </p:spPr>
      </p:pic>
      <p:sp>
        <p:nvSpPr>
          <p:cNvPr id="24" name="TextBox 24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20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4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73762" y="2033459"/>
            <a:ext cx="10540477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50916" y="3568862"/>
            <a:ext cx="4586168" cy="80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4"/>
              </a:lnSpc>
              <a:spcBef>
                <a:spcPct val="0"/>
              </a:spcBef>
            </a:pPr>
            <a:r>
              <a:rPr lang="en-US" sz="4753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Travail d’équipe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42235" y="4756855"/>
            <a:ext cx="6603531" cy="80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4"/>
              </a:lnSpc>
              <a:spcBef>
                <a:spcPct val="0"/>
              </a:spcBef>
            </a:pPr>
            <a:r>
              <a:rPr lang="en-US" sz="4753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Amélioration technique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7676" y="5946418"/>
            <a:ext cx="13352648" cy="80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4"/>
              </a:lnSpc>
              <a:spcBef>
                <a:spcPct val="0"/>
              </a:spcBef>
            </a:pPr>
            <a:r>
              <a:rPr lang="en-US" sz="4753">
                <a:solidFill>
                  <a:srgbClr val="545454"/>
                </a:solidFill>
                <a:latin typeface="Open Sans"/>
                <a:ea typeface="Open Sans"/>
                <a:cs typeface="Open Sans"/>
                <a:sym typeface="Open Sans"/>
              </a:rPr>
              <a:t>Manque de temps pour quelques fonctionalités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21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029631" y="4382200"/>
            <a:ext cx="12228738" cy="209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9"/>
              </a:lnSpc>
            </a:pPr>
            <a:r>
              <a:rPr lang="en-US" sz="1754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MERCI 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35154" y="9776641"/>
            <a:ext cx="752846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22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73762" y="1314450"/>
            <a:ext cx="10540477" cy="199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9"/>
              </a:lnSpc>
            </a:pPr>
            <a:r>
              <a:rPr lang="en-US" sz="8799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PRÉSENTATION DU PROJET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0646" y="4843567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UTILISATEURS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10891" y="3619420"/>
            <a:ext cx="13066218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  <a:spcBef>
                <a:spcPct val="0"/>
              </a:spcBef>
            </a:pPr>
            <a:r>
              <a:rPr lang="en-US" sz="4282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Plateforme de gestion d’un stock pharmaceutique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96261" y="4843567"/>
            <a:ext cx="4341384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GESTIONNAIRES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85878" y="5477745"/>
            <a:ext cx="4816475" cy="203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Rechercher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des produits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Utiliser 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des filtres avancée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Passer 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...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31784" y="5477745"/>
            <a:ext cx="4870337" cy="252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Gestion 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des stocks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Consulter 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les commandes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Ajouter 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ou </a:t>
            </a:r>
            <a:r>
              <a:rPr lang="en-US" sz="2799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modifier </a:t>
            </a: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des produits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...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3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78343" y="3931381"/>
            <a:ext cx="3268074" cy="32680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47625" cap="sq">
              <a:solidFill>
                <a:srgbClr val="124660"/>
              </a:solidFill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1941584" y="3931381"/>
            <a:ext cx="3268074" cy="326807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3893" t="-47148" r="-1126" b="-57579"/>
              </a:stretch>
            </a:blipFill>
            <a:ln w="47625" cap="sq">
              <a:solidFill>
                <a:srgbClr val="124660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7511460" y="3931381"/>
            <a:ext cx="3268074" cy="326807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47625" cap="sq">
              <a:solidFill>
                <a:srgbClr val="124660"/>
              </a:solidFill>
              <a:prstDash val="solid"/>
              <a:miter/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3873762" y="1314450"/>
            <a:ext cx="10540477" cy="199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9"/>
              </a:lnSpc>
            </a:pPr>
            <a:r>
              <a:rPr lang="en-US" sz="8799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PRÉSENTATION DE L’EQUIPE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88910" y="7511967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LOUIS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2027" y="7511967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ROMAIN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52151" y="7511967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CORENTIN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33257" y="7917545"/>
            <a:ext cx="2558244" cy="4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64878" y="7917545"/>
            <a:ext cx="2558244" cy="4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6498" y="7917545"/>
            <a:ext cx="2558244" cy="46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FrontEnd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4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873762" y="4684640"/>
            <a:ext cx="10540477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CONCEPTION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5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869442" y="2166676"/>
            <a:ext cx="6024315" cy="7798466"/>
          </a:xfrm>
          <a:custGeom>
            <a:avLst/>
            <a:gdLst/>
            <a:ahLst/>
            <a:cxnLst/>
            <a:rect l="l" t="t" r="r" b="b"/>
            <a:pathLst>
              <a:path w="6024315" h="7798466">
                <a:moveTo>
                  <a:pt x="0" y="0"/>
                </a:moveTo>
                <a:lnTo>
                  <a:pt x="6024315" y="0"/>
                </a:lnTo>
                <a:lnTo>
                  <a:pt x="6024315" y="7798466"/>
                </a:lnTo>
                <a:lnTo>
                  <a:pt x="0" y="7798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1786127" y="2166676"/>
            <a:ext cx="7376526" cy="7798466"/>
          </a:xfrm>
          <a:custGeom>
            <a:avLst/>
            <a:gdLst/>
            <a:ahLst/>
            <a:cxnLst/>
            <a:rect l="l" t="t" r="r" b="b"/>
            <a:pathLst>
              <a:path w="7376526" h="7798466">
                <a:moveTo>
                  <a:pt x="0" y="0"/>
                </a:moveTo>
                <a:lnTo>
                  <a:pt x="7376526" y="0"/>
                </a:lnTo>
                <a:lnTo>
                  <a:pt x="7376526" y="7798466"/>
                </a:lnTo>
                <a:lnTo>
                  <a:pt x="0" y="779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0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3873761" y="234438"/>
            <a:ext cx="10540477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 dirty="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BACKEND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58129" y="1592423"/>
            <a:ext cx="4046940" cy="51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 dirty="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MCD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450920" y="1620650"/>
            <a:ext cx="404694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 dirty="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DUC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736668" y="2998368"/>
            <a:ext cx="2001066" cy="200106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92467" y="2997961"/>
            <a:ext cx="2001066" cy="200106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947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5942521" y="7194219"/>
            <a:ext cx="6402958" cy="2281054"/>
          </a:xfrm>
          <a:custGeom>
            <a:avLst/>
            <a:gdLst/>
            <a:ahLst/>
            <a:cxnLst/>
            <a:rect l="l" t="t" r="r" b="b"/>
            <a:pathLst>
              <a:path w="6402958" h="2281054">
                <a:moveTo>
                  <a:pt x="0" y="0"/>
                </a:moveTo>
                <a:lnTo>
                  <a:pt x="6402958" y="0"/>
                </a:lnTo>
                <a:lnTo>
                  <a:pt x="6402958" y="2281054"/>
                </a:lnTo>
                <a:lnTo>
                  <a:pt x="0" y="228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971158" y="2862020"/>
            <a:ext cx="3046744" cy="304674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3873762" y="827605"/>
            <a:ext cx="10540477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FRONTEND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70000" y="2354258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COULEURS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71060" y="2221574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LOGO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20530" y="6631699"/>
            <a:ext cx="4046940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TYPOGRAPHIE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26090" y="5026641"/>
            <a:ext cx="2422220" cy="88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Bleu foncé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#124660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781890" y="5026234"/>
            <a:ext cx="2422220" cy="88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545454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Vert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#1B9476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7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BD59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610027" y="-1189519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78102" y="4684640"/>
            <a:ext cx="11331795" cy="126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RÉALISATION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8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562626">
            <a:off x="-4763849" y="7784323"/>
            <a:ext cx="8132490" cy="406624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562626">
            <a:off x="-1091559" y="10289015"/>
            <a:ext cx="4019797" cy="2009899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562626">
            <a:off x="15760647" y="-1537845"/>
            <a:ext cx="8664509" cy="4332254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46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562626">
            <a:off x="16327816" y="-2285619"/>
            <a:ext cx="4282768" cy="2141384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562626">
            <a:off x="13101516" y="9777072"/>
            <a:ext cx="3710089" cy="1855044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62626">
            <a:off x="1417928" y="-1268686"/>
            <a:ext cx="3726595" cy="1863298"/>
            <a:chOff x="0" y="0"/>
            <a:chExt cx="81280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B9476"/>
            </a:solidFill>
            <a:ln w="57150" cap="sq">
              <a:solidFill>
                <a:srgbClr val="12466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178224" y="1765792"/>
            <a:ext cx="5991263" cy="4263171"/>
          </a:xfrm>
          <a:custGeom>
            <a:avLst/>
            <a:gdLst/>
            <a:ahLst/>
            <a:cxnLst/>
            <a:rect l="l" t="t" r="r" b="b"/>
            <a:pathLst>
              <a:path w="5991263" h="4263171">
                <a:moveTo>
                  <a:pt x="0" y="0"/>
                </a:moveTo>
                <a:lnTo>
                  <a:pt x="5991263" y="0"/>
                </a:lnTo>
                <a:lnTo>
                  <a:pt x="5991263" y="4263171"/>
                </a:lnTo>
                <a:lnTo>
                  <a:pt x="0" y="4263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1" name="Freeform 21"/>
          <p:cNvSpPr/>
          <p:nvPr/>
        </p:nvSpPr>
        <p:spPr>
          <a:xfrm>
            <a:off x="2568414" y="1830468"/>
            <a:ext cx="4279907" cy="4198495"/>
          </a:xfrm>
          <a:custGeom>
            <a:avLst/>
            <a:gdLst/>
            <a:ahLst/>
            <a:cxnLst/>
            <a:rect l="l" t="t" r="r" b="b"/>
            <a:pathLst>
              <a:path w="4279907" h="4198495">
                <a:moveTo>
                  <a:pt x="0" y="0"/>
                </a:moveTo>
                <a:lnTo>
                  <a:pt x="4279906" y="0"/>
                </a:lnTo>
                <a:lnTo>
                  <a:pt x="4279906" y="4198495"/>
                </a:lnTo>
                <a:lnTo>
                  <a:pt x="0" y="419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2" name="Freeform 22"/>
          <p:cNvSpPr/>
          <p:nvPr/>
        </p:nvSpPr>
        <p:spPr>
          <a:xfrm>
            <a:off x="3281225" y="6249853"/>
            <a:ext cx="11301259" cy="3715289"/>
          </a:xfrm>
          <a:custGeom>
            <a:avLst/>
            <a:gdLst/>
            <a:ahLst/>
            <a:cxnLst/>
            <a:rect l="l" t="t" r="r" b="b"/>
            <a:pathLst>
              <a:path w="11301259" h="3715289">
                <a:moveTo>
                  <a:pt x="0" y="0"/>
                </a:moveTo>
                <a:lnTo>
                  <a:pt x="11301259" y="0"/>
                </a:lnTo>
                <a:lnTo>
                  <a:pt x="11301259" y="3715289"/>
                </a:lnTo>
                <a:lnTo>
                  <a:pt x="0" y="3715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23" name="TextBox 23"/>
          <p:cNvSpPr txBox="1"/>
          <p:nvPr/>
        </p:nvSpPr>
        <p:spPr>
          <a:xfrm>
            <a:off x="2451231" y="569831"/>
            <a:ext cx="13385538" cy="126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10551" dirty="0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AUTHENTIFICATION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35154" y="9776641"/>
            <a:ext cx="752846" cy="51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4235">
                <a:solidFill>
                  <a:srgbClr val="545454"/>
                </a:solidFill>
                <a:latin typeface="Bold Ink"/>
                <a:ea typeface="Bold Ink"/>
                <a:cs typeface="Bold Ink"/>
                <a:sym typeface="Bold Ink"/>
              </a:rPr>
              <a:t>9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191</Words>
  <Application>Microsoft Office PowerPoint</Application>
  <PresentationFormat>Personnalisé</PresentationFormat>
  <Paragraphs>94</Paragraphs>
  <Slides>22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Akzidenz-Grotesk</vt:lpstr>
      <vt:lpstr>Open Sans</vt:lpstr>
      <vt:lpstr>Bold Ink</vt:lpstr>
      <vt:lpstr>Akzidenz-Grotesk Bold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Pharmaceutique</dc:title>
  <cp:lastModifiedBy>Corentin MARCOUX</cp:lastModifiedBy>
  <cp:revision>2</cp:revision>
  <dcterms:created xsi:type="dcterms:W3CDTF">2006-08-16T00:00:00Z</dcterms:created>
  <dcterms:modified xsi:type="dcterms:W3CDTF">2025-01-10T10:33:50Z</dcterms:modified>
  <dc:identifier>DAGbtY3fQbk</dc:identifier>
</cp:coreProperties>
</file>